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10287000" cx="18288000"/>
  <p:notesSz cx="6858000" cy="9144000"/>
  <p:embeddedFontLst>
    <p:embeddedFont>
      <p:font typeface="Fjalla One"/>
      <p:regular r:id="rId30"/>
    </p:embeddedFont>
    <p:embeddedFont>
      <p:font typeface="Lexend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3" roundtripDataSignature="AMtx7mj+hFb+MdB6bPBNCiK5C8FVRxjr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exend-regular.fntdata"/><Relationship Id="rId30" Type="http://schemas.openxmlformats.org/officeDocument/2006/relationships/font" Target="fonts/FjallaOne-regular.fntdata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font" Target="fonts/Lexen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15972fc8e8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15972fc8e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15972fc8e8_1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15972fc8e8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15972fc8e8_1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15972fc8e8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15972fc8e8_1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15972fc8e8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15972fc8e8_1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15972fc8e8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15972fc8e8_1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15972fc8e8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15972fc8e8_1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15972fc8e8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15972fc8e8_1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15972fc8e8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5972fc8e8_1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15972fc8e8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15972fc8e8_1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15972fc8e8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15972fc8e8_1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15972fc8e8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15972fc8e8_1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15972fc8e8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15972fc8e8_1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15972fc8e8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15972fc8e8_1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15972fc8e8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5972fc8e8_1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15972fc8e8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2" name="Google Shape;19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15972fc8e8_1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15972fc8e8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5972fc8e8_1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15972fc8e8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15972fc8e8_1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15972fc8e8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15972fc8e8_1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15972fc8e8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15972fc8e8_1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15972fc8e8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15972fc8e8_1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15972fc8e8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15972fc8e8_1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15972fc8e8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5972fc8e8_1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15972fc8e8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6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3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3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3" Type="http://schemas.openxmlformats.org/officeDocument/2006/relationships/image" Target="../media/image21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5.png"/><Relationship Id="rId15" Type="http://schemas.openxmlformats.org/officeDocument/2006/relationships/hyperlink" Target="https://hec.hajet.org/ja/story-2/" TargetMode="External"/><Relationship Id="rId14" Type="http://schemas.openxmlformats.org/officeDocument/2006/relationships/hyperlink" Target="https://hec.hajet.org/ja/test-2/" TargetMode="External"/><Relationship Id="rId17" Type="http://schemas.openxmlformats.org/officeDocument/2006/relationships/hyperlink" Target="https://hec.hajet.org" TargetMode="External"/><Relationship Id="rId16" Type="http://schemas.openxmlformats.org/officeDocument/2006/relationships/hyperlink" Target="https://hec.hajet.org/ja/story-2/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Relationship Id="rId8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315972fc8e8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0"/>
            <a:ext cx="18287976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315972fc8e8_1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315972fc8e8_1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315972fc8e8_1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152400"/>
            <a:ext cx="18558931" cy="1043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15972fc8e8_1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g315972fc8e8_1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15972fc8e8_1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315972fc8e8_1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315972fc8e8_1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315972fc8e8_1_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315972fc8e8_1_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315972fc8e8_1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799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315972fc8e8_1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315972fc8e8_1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315972fc8e8_1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5"/>
            </a:gs>
            <a:gs pos="33333">
              <a:srgbClr val="FFFFF5"/>
            </a:gs>
            <a:gs pos="66667">
              <a:srgbClr val="FFFCD4"/>
            </a:gs>
            <a:gs pos="100000">
              <a:srgbClr val="FFFCD4"/>
            </a:gs>
          </a:gsLst>
          <a:lin ang="5400000" scaled="0"/>
        </a:gra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/>
          <p:nvPr/>
        </p:nvSpPr>
        <p:spPr>
          <a:xfrm>
            <a:off x="14642003" y="4632940"/>
            <a:ext cx="4637163" cy="5205422"/>
          </a:xfrm>
          <a:custGeom>
            <a:rect b="b" l="l" r="r" t="t"/>
            <a:pathLst>
              <a:path extrusionOk="0" h="5205422" w="4637163">
                <a:moveTo>
                  <a:pt x="0" y="0"/>
                </a:moveTo>
                <a:lnTo>
                  <a:pt x="4637163" y="0"/>
                </a:lnTo>
                <a:lnTo>
                  <a:pt x="4637163" y="5205422"/>
                </a:lnTo>
                <a:lnTo>
                  <a:pt x="0" y="5205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23"/>
          <p:cNvSpPr/>
          <p:nvPr/>
        </p:nvSpPr>
        <p:spPr>
          <a:xfrm flipH="1">
            <a:off x="1657733" y="4994569"/>
            <a:ext cx="2384551" cy="3687450"/>
          </a:xfrm>
          <a:custGeom>
            <a:rect b="b" l="l" r="r" t="t"/>
            <a:pathLst>
              <a:path extrusionOk="0" h="3687450" w="2384551">
                <a:moveTo>
                  <a:pt x="2384551" y="0"/>
                </a:moveTo>
                <a:lnTo>
                  <a:pt x="0" y="0"/>
                </a:lnTo>
                <a:lnTo>
                  <a:pt x="0" y="3687450"/>
                </a:lnTo>
                <a:lnTo>
                  <a:pt x="2384551" y="3687450"/>
                </a:lnTo>
                <a:lnTo>
                  <a:pt x="238455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23"/>
          <p:cNvSpPr/>
          <p:nvPr/>
        </p:nvSpPr>
        <p:spPr>
          <a:xfrm>
            <a:off x="-172195" y="3757712"/>
            <a:ext cx="3048114" cy="4713579"/>
          </a:xfrm>
          <a:custGeom>
            <a:rect b="b" l="l" r="r" t="t"/>
            <a:pathLst>
              <a:path extrusionOk="0" h="4713579" w="3048114">
                <a:moveTo>
                  <a:pt x="0" y="0"/>
                </a:moveTo>
                <a:lnTo>
                  <a:pt x="3048114" y="0"/>
                </a:lnTo>
                <a:lnTo>
                  <a:pt x="3048114" y="4713579"/>
                </a:lnTo>
                <a:lnTo>
                  <a:pt x="0" y="47135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23"/>
          <p:cNvSpPr/>
          <p:nvPr/>
        </p:nvSpPr>
        <p:spPr>
          <a:xfrm flipH="1" rot="249455">
            <a:off x="-2743319" y="7745734"/>
            <a:ext cx="14178645" cy="2958541"/>
          </a:xfrm>
          <a:custGeom>
            <a:rect b="b" l="l" r="r" t="t"/>
            <a:pathLst>
              <a:path extrusionOk="0" h="2958541" w="14178645">
                <a:moveTo>
                  <a:pt x="14178645" y="0"/>
                </a:moveTo>
                <a:lnTo>
                  <a:pt x="0" y="0"/>
                </a:lnTo>
                <a:lnTo>
                  <a:pt x="0" y="2958541"/>
                </a:lnTo>
                <a:lnTo>
                  <a:pt x="14178645" y="2958541"/>
                </a:lnTo>
                <a:lnTo>
                  <a:pt x="1417864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0771" l="0" r="0" t="0"/>
            </a:stretch>
          </a:blipFill>
          <a:ln>
            <a:noFill/>
          </a:ln>
        </p:spPr>
      </p:sp>
      <p:sp>
        <p:nvSpPr>
          <p:cNvPr id="198" name="Google Shape;198;p23"/>
          <p:cNvSpPr/>
          <p:nvPr/>
        </p:nvSpPr>
        <p:spPr>
          <a:xfrm rot="249455">
            <a:off x="9756369" y="8750579"/>
            <a:ext cx="14178645" cy="2958541"/>
          </a:xfrm>
          <a:custGeom>
            <a:rect b="b" l="l" r="r" t="t"/>
            <a:pathLst>
              <a:path extrusionOk="0" h="2958541" w="14178645">
                <a:moveTo>
                  <a:pt x="0" y="0"/>
                </a:moveTo>
                <a:lnTo>
                  <a:pt x="14178645" y="0"/>
                </a:lnTo>
                <a:lnTo>
                  <a:pt x="14178645" y="2958542"/>
                </a:lnTo>
                <a:lnTo>
                  <a:pt x="0" y="29585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0771" l="0" r="0" t="0"/>
            </a:stretch>
          </a:blipFill>
          <a:ln>
            <a:noFill/>
          </a:ln>
        </p:spPr>
      </p:sp>
      <p:sp>
        <p:nvSpPr>
          <p:cNvPr id="199" name="Google Shape;199;p23"/>
          <p:cNvSpPr/>
          <p:nvPr/>
        </p:nvSpPr>
        <p:spPr>
          <a:xfrm flipH="1">
            <a:off x="682165" y="644662"/>
            <a:ext cx="2898011" cy="1199052"/>
          </a:xfrm>
          <a:custGeom>
            <a:rect b="b" l="l" r="r" t="t"/>
            <a:pathLst>
              <a:path extrusionOk="0" h="1199052" w="2898011">
                <a:moveTo>
                  <a:pt x="2898012" y="0"/>
                </a:moveTo>
                <a:lnTo>
                  <a:pt x="0" y="0"/>
                </a:lnTo>
                <a:lnTo>
                  <a:pt x="0" y="1199053"/>
                </a:lnTo>
                <a:lnTo>
                  <a:pt x="2898012" y="1199053"/>
                </a:lnTo>
                <a:lnTo>
                  <a:pt x="2898012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23"/>
          <p:cNvSpPr/>
          <p:nvPr/>
        </p:nvSpPr>
        <p:spPr>
          <a:xfrm>
            <a:off x="8690690" y="8730811"/>
            <a:ext cx="1892825" cy="936088"/>
          </a:xfrm>
          <a:custGeom>
            <a:rect b="b" l="l" r="r" t="t"/>
            <a:pathLst>
              <a:path extrusionOk="0" h="936088" w="1892825">
                <a:moveTo>
                  <a:pt x="0" y="0"/>
                </a:moveTo>
                <a:lnTo>
                  <a:pt x="1892826" y="0"/>
                </a:lnTo>
                <a:lnTo>
                  <a:pt x="1892826" y="936088"/>
                </a:lnTo>
                <a:lnTo>
                  <a:pt x="0" y="936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1" name="Google Shape;201;p23"/>
          <p:cNvGrpSpPr/>
          <p:nvPr/>
        </p:nvGrpSpPr>
        <p:grpSpPr>
          <a:xfrm>
            <a:off x="2359523" y="514059"/>
            <a:ext cx="13643732" cy="5058527"/>
            <a:chOff x="0" y="-38100"/>
            <a:chExt cx="3344168" cy="1239878"/>
          </a:xfrm>
        </p:grpSpPr>
        <p:sp>
          <p:nvSpPr>
            <p:cNvPr id="202" name="Google Shape;202;p23"/>
            <p:cNvSpPr/>
            <p:nvPr/>
          </p:nvSpPr>
          <p:spPr>
            <a:xfrm>
              <a:off x="0" y="0"/>
              <a:ext cx="3344168" cy="1201778"/>
            </a:xfrm>
            <a:custGeom>
              <a:rect b="b" l="l" r="r" t="t"/>
              <a:pathLst>
                <a:path extrusionOk="0" h="1201778" w="3344168">
                  <a:moveTo>
                    <a:pt x="17590" y="0"/>
                  </a:moveTo>
                  <a:lnTo>
                    <a:pt x="3326578" y="0"/>
                  </a:lnTo>
                  <a:cubicBezTo>
                    <a:pt x="3331243" y="0"/>
                    <a:pt x="3335717" y="1853"/>
                    <a:pt x="3339016" y="5152"/>
                  </a:cubicBezTo>
                  <a:cubicBezTo>
                    <a:pt x="3342315" y="8451"/>
                    <a:pt x="3344168" y="12925"/>
                    <a:pt x="3344168" y="17590"/>
                  </a:cubicBezTo>
                  <a:lnTo>
                    <a:pt x="3344168" y="1184188"/>
                  </a:lnTo>
                  <a:cubicBezTo>
                    <a:pt x="3344168" y="1188853"/>
                    <a:pt x="3342315" y="1193327"/>
                    <a:pt x="3339016" y="1196626"/>
                  </a:cubicBezTo>
                  <a:cubicBezTo>
                    <a:pt x="3335717" y="1199925"/>
                    <a:pt x="3331243" y="1201778"/>
                    <a:pt x="3326578" y="1201778"/>
                  </a:cubicBezTo>
                  <a:lnTo>
                    <a:pt x="17590" y="1201778"/>
                  </a:lnTo>
                  <a:cubicBezTo>
                    <a:pt x="7876" y="1201778"/>
                    <a:pt x="0" y="1193903"/>
                    <a:pt x="0" y="1184188"/>
                  </a:cubicBezTo>
                  <a:lnTo>
                    <a:pt x="0" y="17590"/>
                  </a:lnTo>
                  <a:cubicBezTo>
                    <a:pt x="0" y="7876"/>
                    <a:pt x="7876" y="0"/>
                    <a:pt x="17590" y="0"/>
                  </a:cubicBezTo>
                  <a:close/>
                </a:path>
              </a:pathLst>
            </a:custGeom>
            <a:solidFill>
              <a:srgbClr val="FEFEFE"/>
            </a:solidFill>
            <a:ln cap="rnd" cmpd="sng" w="57150">
              <a:solidFill>
                <a:srgbClr val="7D4C2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 txBox="1"/>
            <p:nvPr/>
          </p:nvSpPr>
          <p:spPr>
            <a:xfrm>
              <a:off x="0" y="-38100"/>
              <a:ext cx="3344168" cy="12398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4" name="Google Shape;204;p23"/>
          <p:cNvGrpSpPr/>
          <p:nvPr/>
        </p:nvGrpSpPr>
        <p:grpSpPr>
          <a:xfrm>
            <a:off x="2359523" y="5683844"/>
            <a:ext cx="13643732" cy="3933654"/>
            <a:chOff x="0" y="-38100"/>
            <a:chExt cx="3344168" cy="964164"/>
          </a:xfrm>
        </p:grpSpPr>
        <p:sp>
          <p:nvSpPr>
            <p:cNvPr id="205" name="Google Shape;205;p23"/>
            <p:cNvSpPr/>
            <p:nvPr/>
          </p:nvSpPr>
          <p:spPr>
            <a:xfrm>
              <a:off x="0" y="0"/>
              <a:ext cx="3344168" cy="926064"/>
            </a:xfrm>
            <a:custGeom>
              <a:rect b="b" l="l" r="r" t="t"/>
              <a:pathLst>
                <a:path extrusionOk="0" h="926064" w="3344168">
                  <a:moveTo>
                    <a:pt x="17590" y="0"/>
                  </a:moveTo>
                  <a:lnTo>
                    <a:pt x="3326578" y="0"/>
                  </a:lnTo>
                  <a:cubicBezTo>
                    <a:pt x="3331243" y="0"/>
                    <a:pt x="3335717" y="1853"/>
                    <a:pt x="3339016" y="5152"/>
                  </a:cubicBezTo>
                  <a:cubicBezTo>
                    <a:pt x="3342315" y="8451"/>
                    <a:pt x="3344168" y="12925"/>
                    <a:pt x="3344168" y="17590"/>
                  </a:cubicBezTo>
                  <a:lnTo>
                    <a:pt x="3344168" y="908474"/>
                  </a:lnTo>
                  <a:cubicBezTo>
                    <a:pt x="3344168" y="918189"/>
                    <a:pt x="3336293" y="926064"/>
                    <a:pt x="3326578" y="926064"/>
                  </a:cubicBezTo>
                  <a:lnTo>
                    <a:pt x="17590" y="926064"/>
                  </a:lnTo>
                  <a:cubicBezTo>
                    <a:pt x="7876" y="926064"/>
                    <a:pt x="0" y="918189"/>
                    <a:pt x="0" y="908474"/>
                  </a:cubicBezTo>
                  <a:lnTo>
                    <a:pt x="0" y="17590"/>
                  </a:lnTo>
                  <a:cubicBezTo>
                    <a:pt x="0" y="7876"/>
                    <a:pt x="7876" y="0"/>
                    <a:pt x="17590" y="0"/>
                  </a:cubicBezTo>
                  <a:close/>
                </a:path>
              </a:pathLst>
            </a:custGeom>
            <a:solidFill>
              <a:srgbClr val="FEFEFE"/>
            </a:solidFill>
            <a:ln cap="rnd" cmpd="sng" w="57150">
              <a:solidFill>
                <a:srgbClr val="7D4C2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 txBox="1"/>
            <p:nvPr/>
          </p:nvSpPr>
          <p:spPr>
            <a:xfrm>
              <a:off x="0" y="-38100"/>
              <a:ext cx="3344168" cy="9641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Google Shape;207;p23"/>
          <p:cNvSpPr txBox="1"/>
          <p:nvPr/>
        </p:nvSpPr>
        <p:spPr>
          <a:xfrm>
            <a:off x="2759482" y="2406643"/>
            <a:ext cx="129312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71"/>
              <a:buFont typeface="Arial"/>
              <a:buNone/>
            </a:pPr>
            <a:r>
              <a:rPr i="0" lang="en-US" sz="4571" u="none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For more information about HEC, please visit:</a:t>
            </a:r>
            <a:endParaRPr i="0" sz="1400" u="none" cap="none" strike="noStrike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8" name="Google Shape;208;p23"/>
          <p:cNvSpPr/>
          <p:nvPr/>
        </p:nvSpPr>
        <p:spPr>
          <a:xfrm>
            <a:off x="15522838" y="1197201"/>
            <a:ext cx="3095305" cy="1280682"/>
          </a:xfrm>
          <a:custGeom>
            <a:rect b="b" l="l" r="r" t="t"/>
            <a:pathLst>
              <a:path extrusionOk="0" h="1280682" w="3095305">
                <a:moveTo>
                  <a:pt x="0" y="0"/>
                </a:moveTo>
                <a:lnTo>
                  <a:pt x="3095304" y="0"/>
                </a:lnTo>
                <a:lnTo>
                  <a:pt x="3095304" y="1280683"/>
                </a:lnTo>
                <a:lnTo>
                  <a:pt x="0" y="1280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23"/>
          <p:cNvSpPr/>
          <p:nvPr/>
        </p:nvSpPr>
        <p:spPr>
          <a:xfrm rot="250174">
            <a:off x="4830408" y="9246084"/>
            <a:ext cx="854134" cy="400375"/>
          </a:xfrm>
          <a:custGeom>
            <a:rect b="b" l="l" r="r" t="t"/>
            <a:pathLst>
              <a:path extrusionOk="0" h="400375" w="854134">
                <a:moveTo>
                  <a:pt x="0" y="0"/>
                </a:moveTo>
                <a:lnTo>
                  <a:pt x="854134" y="0"/>
                </a:lnTo>
                <a:lnTo>
                  <a:pt x="854134" y="400375"/>
                </a:lnTo>
                <a:lnTo>
                  <a:pt x="0" y="40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23"/>
          <p:cNvSpPr/>
          <p:nvPr/>
        </p:nvSpPr>
        <p:spPr>
          <a:xfrm rot="250174">
            <a:off x="13286114" y="9698799"/>
            <a:ext cx="610589" cy="286214"/>
          </a:xfrm>
          <a:custGeom>
            <a:rect b="b" l="l" r="r" t="t"/>
            <a:pathLst>
              <a:path extrusionOk="0" h="286214" w="610589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23"/>
          <p:cNvSpPr/>
          <p:nvPr/>
        </p:nvSpPr>
        <p:spPr>
          <a:xfrm rot="821792">
            <a:off x="1887133" y="8359209"/>
            <a:ext cx="1073895" cy="1681245"/>
          </a:xfrm>
          <a:custGeom>
            <a:rect b="b" l="l" r="r" t="t"/>
            <a:pathLst>
              <a:path extrusionOk="0" h="1681245" w="1073895">
                <a:moveTo>
                  <a:pt x="0" y="0"/>
                </a:moveTo>
                <a:lnTo>
                  <a:pt x="1073895" y="0"/>
                </a:lnTo>
                <a:lnTo>
                  <a:pt x="1073895" y="1681245"/>
                </a:lnTo>
                <a:lnTo>
                  <a:pt x="0" y="16812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23"/>
          <p:cNvSpPr/>
          <p:nvPr/>
        </p:nvSpPr>
        <p:spPr>
          <a:xfrm rot="-524398">
            <a:off x="796183" y="8642936"/>
            <a:ext cx="923585" cy="1445926"/>
          </a:xfrm>
          <a:custGeom>
            <a:rect b="b" l="l" r="r" t="t"/>
            <a:pathLst>
              <a:path extrusionOk="0" h="1445926" w="923585">
                <a:moveTo>
                  <a:pt x="0" y="0"/>
                </a:moveTo>
                <a:lnTo>
                  <a:pt x="923585" y="0"/>
                </a:lnTo>
                <a:lnTo>
                  <a:pt x="923585" y="1445927"/>
                </a:lnTo>
                <a:lnTo>
                  <a:pt x="0" y="1445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23"/>
          <p:cNvSpPr/>
          <p:nvPr/>
        </p:nvSpPr>
        <p:spPr>
          <a:xfrm rot="19656">
            <a:off x="-993883" y="9588309"/>
            <a:ext cx="5136449" cy="1110757"/>
          </a:xfrm>
          <a:custGeom>
            <a:rect b="b" l="l" r="r" t="t"/>
            <a:pathLst>
              <a:path extrusionOk="0" h="1110757" w="5136449">
                <a:moveTo>
                  <a:pt x="0" y="0"/>
                </a:moveTo>
                <a:lnTo>
                  <a:pt x="5136449" y="0"/>
                </a:lnTo>
                <a:lnTo>
                  <a:pt x="5136449" y="1110757"/>
                </a:lnTo>
                <a:lnTo>
                  <a:pt x="0" y="1110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23"/>
          <p:cNvSpPr/>
          <p:nvPr/>
        </p:nvSpPr>
        <p:spPr>
          <a:xfrm flipH="1">
            <a:off x="16185721" y="9446271"/>
            <a:ext cx="2318607" cy="985408"/>
          </a:xfrm>
          <a:custGeom>
            <a:rect b="b" l="l" r="r" t="t"/>
            <a:pathLst>
              <a:path extrusionOk="0" h="985408" w="2318607">
                <a:moveTo>
                  <a:pt x="2318608" y="0"/>
                </a:moveTo>
                <a:lnTo>
                  <a:pt x="0" y="0"/>
                </a:lnTo>
                <a:lnTo>
                  <a:pt x="0" y="985408"/>
                </a:lnTo>
                <a:lnTo>
                  <a:pt x="2318608" y="985408"/>
                </a:lnTo>
                <a:lnTo>
                  <a:pt x="2318608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23"/>
          <p:cNvSpPr txBox="1"/>
          <p:nvPr/>
        </p:nvSpPr>
        <p:spPr>
          <a:xfrm>
            <a:off x="3144793" y="1119460"/>
            <a:ext cx="123420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41"/>
              <a:buFont typeface="Arial"/>
              <a:buNone/>
            </a:pPr>
            <a:r>
              <a:rPr lang="en-US" sz="9241">
                <a:solidFill>
                  <a:srgbClr val="0AACAB"/>
                </a:solidFill>
                <a:latin typeface="Fjalla One"/>
                <a:ea typeface="Fjalla One"/>
                <a:cs typeface="Fjalla One"/>
                <a:sym typeface="Fjalla One"/>
              </a:rPr>
              <a:t>Check out our website!</a:t>
            </a:r>
            <a:endParaRPr i="0" sz="1400" u="none" cap="none" strike="noStrike">
              <a:solidFill>
                <a:srgbClr val="000000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16" name="Google Shape;216;p23"/>
          <p:cNvSpPr txBox="1"/>
          <p:nvPr/>
        </p:nvSpPr>
        <p:spPr>
          <a:xfrm>
            <a:off x="1327416" y="6717726"/>
            <a:ext cx="15703500" cy="16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35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i="0" sz="1800" u="none" cap="none" strike="noStrik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71"/>
              <a:buFont typeface="Arial"/>
              <a:buNone/>
            </a:pPr>
            <a:r>
              <a:rPr i="0" lang="en-US" sz="4571" u="none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Test your English skills with our practice tests:</a:t>
            </a:r>
            <a:endParaRPr i="0" sz="1400" u="none" cap="none" strike="noStrike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7" name="Google Shape;217;p23"/>
          <p:cNvSpPr txBox="1"/>
          <p:nvPr/>
        </p:nvSpPr>
        <p:spPr>
          <a:xfrm>
            <a:off x="1257052" y="8422837"/>
            <a:ext cx="157035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71"/>
              <a:buFont typeface="Arial"/>
              <a:buNone/>
            </a:pPr>
            <a:r>
              <a:rPr i="0" lang="en-US" sz="4771" u="sng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https://hec.hajet.org/ja/test-2</a:t>
            </a:r>
            <a:endParaRPr i="0" sz="1400" u="none" cap="none" strike="noStrike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8" name="Google Shape;218;p23"/>
          <p:cNvSpPr txBox="1"/>
          <p:nvPr/>
        </p:nvSpPr>
        <p:spPr>
          <a:xfrm>
            <a:off x="1327416" y="3395694"/>
            <a:ext cx="15703500" cy="17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71"/>
              <a:buFont typeface="Arial"/>
              <a:buNone/>
            </a:pPr>
            <a:r>
              <a:rPr i="0" lang="en-US" sz="4771" u="none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JPN : </a:t>
            </a:r>
            <a:r>
              <a:rPr i="0" lang="en-US" sz="4771" u="sng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https://hec.hajet.org/ja/story-2/</a:t>
            </a:r>
            <a:endParaRPr i="0" sz="1400" u="none" cap="none" strike="noStrike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71"/>
              <a:buFont typeface="Arial"/>
              <a:buNone/>
            </a:pPr>
            <a:r>
              <a:rPr i="0" lang="en-US" sz="4771" u="sng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ENG:  </a:t>
            </a:r>
            <a:r>
              <a:rPr i="0" lang="en-US" sz="4771" u="sng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https://hec.hajet.org/</a:t>
            </a:r>
            <a:endParaRPr i="0" sz="1400" u="none" cap="none" strike="noStrike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9" name="Google Shape;219;p23"/>
          <p:cNvSpPr txBox="1"/>
          <p:nvPr/>
        </p:nvSpPr>
        <p:spPr>
          <a:xfrm>
            <a:off x="3054073" y="6203149"/>
            <a:ext cx="123420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40"/>
              <a:buFont typeface="Arial"/>
              <a:buNone/>
            </a:pPr>
            <a:r>
              <a:rPr lang="en-US" sz="9240">
                <a:solidFill>
                  <a:srgbClr val="0AACAB"/>
                </a:solidFill>
                <a:latin typeface="Fjalla One"/>
                <a:ea typeface="Fjalla One"/>
                <a:cs typeface="Fjalla One"/>
                <a:sym typeface="Fjalla One"/>
              </a:rPr>
              <a:t>Look at our old tests!</a:t>
            </a:r>
            <a:endParaRPr i="0" sz="1400" u="none" cap="none" strike="noStrike">
              <a:solidFill>
                <a:srgbClr val="000000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g315972fc8e8_1_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g315972fc8e8_1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25" y="-66684"/>
            <a:ext cx="18406526" cy="10353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315972fc8e8_1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799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g315972fc8e8_1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315972fc8e8_1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g315972fc8e8_1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315972fc8e8_1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g315972fc8e8_1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