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Play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/jIs5eAN1h7IF10ycUdin2+59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regular.fntdata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font" Target="fonts/Play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a4ef59e75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3aa4ef59e7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photo album&#10;&#10;AI-generated content may be incorrect.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of a prize&#10;&#10;AI-generated content may be incorrect." id="130" name="Google Shape;1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aa4ef59e75_0_3" title="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rtoon of a bird on a sign&#10;&#10;AI-generated content may be incorrect."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people in a camp&#10;&#10;AI-generated content may be incorrect."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photos of children and adults&#10;&#10;AI-generated content may be incorrect." id="155" name="Google Shape;1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people in green shirts&#10;&#10;AI-generated content may be incorrect." id="160" name="Google Shape;16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4" title="HEC 2025 SDC PP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5" title="1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oster of a course&#10;&#10;AI-generated content may be incorrect." id="90" name="Google Shape;90;p2"/>
          <p:cNvPicPr preferRelativeResize="0"/>
          <p:nvPr/>
        </p:nvPicPr>
        <p:blipFill rotWithShape="1">
          <a:blip r:embed="rId3">
            <a:alphaModFix/>
          </a:blip>
          <a:srcRect b="18" l="0" r="0" t="0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ign with text and images&#10;&#10;AI-generated content may be incorrect." id="180" name="Google Shape;1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rtoon of a cat and a bird&#10;&#10;AI-generated content may be incorrect." id="185" name="Google Shape;1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 title="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ird on a sign&#10;&#10;AI-generated content may be incorrect." id="100" name="Google Shape;1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with text and pictures of notes&#10;&#10;AI-generated content may be incorrect."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022" y="-44450"/>
            <a:ext cx="12271021" cy="690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022" y="-44450"/>
            <a:ext cx="12271021" cy="690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title="HEC 2025 SDC PP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 title="7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2025-08-25T19:47:44Z</dcterms:created>
  <dc:creator>Deena Spivak</dc:creator>
</cp:coreProperties>
</file>