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Play" pitchFamily="2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RHBN+bUhYDiGP6mCBAaq14TqY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304"/>
    <p:restoredTop sz="94705"/>
  </p:normalViewPr>
  <p:slideViewPr>
    <p:cSldViewPr snapToGrid="0">
      <p:cViewPr varScale="1">
        <p:scale>
          <a:sx n="53" d="100"/>
          <a:sy n="53" d="100"/>
        </p:scale>
        <p:origin x="192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a4ef59e7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3aa4ef59e7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aa4ef59e7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aa4ef59e7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group of people in a photo album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9" descr="A cartoon of a bird on a sig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0" descr="A cartoon of a person hiking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1" descr="A collage of people in a camp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 descr="A collage of photos of children and adul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3" descr="A collage of people in green shir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a qr code&#10;&#10;AI-generated content may be incorrect.">
            <a:extLst>
              <a:ext uri="{FF2B5EF4-FFF2-40B4-BE49-F238E27FC236}">
                <a16:creationId xmlns:a16="http://schemas.microsoft.com/office/drawing/2014/main" id="{03375918-EDF5-A867-3646-D7B339358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5" title="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3aa4ef59e75_0_9" title="1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1E0C76-B547-AFFC-AE40-F5A1899B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A poster of a landscap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0;p21" descr="A sign with text and images&#10;&#10;AI-generated content may be incorrect.">
            <a:extLst>
              <a:ext uri="{FF2B5EF4-FFF2-40B4-BE49-F238E27FC236}">
                <a16:creationId xmlns:a16="http://schemas.microsoft.com/office/drawing/2014/main" id="{4E93798D-7146-97F3-D5A7-F680B67243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3" descr="A cartoon of a cat and a bir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 title="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 descr="A bird on a sig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" descr="A poster with text and pictures of not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0;p6" title="HEC 2025 SDC PPT.png">
            <a:extLst>
              <a:ext uri="{FF2B5EF4-FFF2-40B4-BE49-F238E27FC236}">
                <a16:creationId xmlns:a16="http://schemas.microsoft.com/office/drawing/2014/main" id="{BE189B3E-F89B-6642-CD5F-C6D65F9A50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 title="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8" descr="A poster of a priz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aa4ef59e75_0_3" title="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Deena Spivak</dc:creator>
  <cp:lastModifiedBy>Deena Spivak</cp:lastModifiedBy>
  <cp:revision>3</cp:revision>
  <dcterms:created xsi:type="dcterms:W3CDTF">2025-08-25T19:47:44Z</dcterms:created>
  <dcterms:modified xsi:type="dcterms:W3CDTF">2025-12-10T01:05:25Z</dcterms:modified>
</cp:coreProperties>
</file>